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6" r:id="rId9"/>
    <p:sldId id="275" r:id="rId10"/>
    <p:sldId id="276" r:id="rId11"/>
    <p:sldId id="270" r:id="rId12"/>
    <p:sldId id="271" r:id="rId13"/>
    <p:sldId id="262" r:id="rId14"/>
    <p:sldId id="269" r:id="rId15"/>
    <p:sldId id="272" r:id="rId16"/>
    <p:sldId id="273" r:id="rId17"/>
    <p:sldId id="277" r:id="rId18"/>
    <p:sldId id="261" r:id="rId19"/>
    <p:sldId id="264" r:id="rId20"/>
    <p:sldId id="263" r:id="rId21"/>
    <p:sldId id="274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1" d="100"/>
          <a:sy n="81" d="100"/>
        </p:scale>
        <p:origin x="7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5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6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18/11/2016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16" y="1472166"/>
            <a:ext cx="7114850" cy="4446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162858" y="677720"/>
            <a:ext cx="272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User Interface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9" y="1472166"/>
            <a:ext cx="7922092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1853" cy="3910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24" y="944687"/>
            <a:ext cx="2776728" cy="277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8017" cy="39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8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9" y="1959128"/>
            <a:ext cx="7096539" cy="3991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50" y="1959128"/>
            <a:ext cx="7096539" cy="399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94" y="870904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0094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4807"/>
            <a:ext cx="5997612" cy="3663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9770" y="967912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92" y="967912"/>
            <a:ext cx="3470627" cy="34706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79148" y="959971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47" y="959971"/>
            <a:ext cx="3461249" cy="34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First Level ( The Heist 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3" y="2549677"/>
            <a:ext cx="6755774" cy="3539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12" y="844826"/>
            <a:ext cx="3293121" cy="331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46" y="844826"/>
            <a:ext cx="3293122" cy="331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7" y="2549677"/>
            <a:ext cx="6763970" cy="35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-609900" y="635177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Bug Report</a:t>
            </a:r>
          </a:p>
        </p:txBody>
      </p:sp>
    </p:spTree>
    <p:extLst>
      <p:ext uri="{BB962C8B-B14F-4D97-AF65-F5344CB8AC3E}">
        <p14:creationId xmlns:p14="http://schemas.microsoft.com/office/powerpoint/2010/main" val="405319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Jail level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Animatie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werk</a:t>
            </a: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Betere</a:t>
            </a:r>
            <a:r>
              <a:rPr lang="en-GB" sz="2400" dirty="0">
                <a:latin typeface="Moyko" panose="02000506080000020004" pitchFamily="2" charset="0"/>
              </a:rPr>
              <a:t> AI </a:t>
            </a:r>
            <a:r>
              <a:rPr lang="en-GB" sz="2400" dirty="0" err="1">
                <a:latin typeface="Moyko" panose="02000506080000020004" pitchFamily="2" charset="0"/>
              </a:rPr>
              <a:t>voor</a:t>
            </a:r>
            <a:r>
              <a:rPr lang="en-GB" sz="2400" dirty="0">
                <a:latin typeface="Moyko" panose="02000506080000020004" pitchFamily="2" charset="0"/>
              </a:rPr>
              <a:t> de enemies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SOunds</a:t>
            </a: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1238272" y="695449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Planning </a:t>
            </a:r>
            <a:r>
              <a:rPr lang="en-GB" sz="3200" dirty="0" err="1">
                <a:latin typeface="Moyko" panose="02000506080000020004" pitchFamily="2" charset="0"/>
              </a:rPr>
              <a:t>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uren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registratie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323165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n-US" altLang="en-US" sz="8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gyazo.com/c84d7e9998a9b82f7501aac36dde1d7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4253398"/>
            <a:ext cx="4550410" cy="17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379fbf99780f2998f52b287e1dc266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72" y="1381182"/>
            <a:ext cx="7512028" cy="272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yko" panose="02000506080000020004" pitchFamily="2" charset="0"/>
              </a:rPr>
              <a:t>- Het </a:t>
            </a:r>
            <a:r>
              <a:rPr lang="en-GB" sz="2000" dirty="0" err="1">
                <a:latin typeface="Moyko" panose="02000506080000020004" pitchFamily="2" charset="0"/>
              </a:rPr>
              <a:t>Verhaal</a:t>
            </a:r>
            <a:endParaRPr lang="en-GB" sz="2000" dirty="0">
              <a:latin typeface="Moyko" panose="02000506080000020004" pitchFamily="2" charset="0"/>
            </a:endParaRP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De Gameplay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User interface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Asset Showcase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Bug report and Prototype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UML 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Wat </a:t>
            </a:r>
            <a:r>
              <a:rPr lang="en-GB" sz="2000" dirty="0" err="1">
                <a:latin typeface="Moyko" panose="02000506080000020004" pitchFamily="2" charset="0"/>
              </a:rPr>
              <a:t>moet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er</a:t>
            </a:r>
            <a:r>
              <a:rPr lang="en-GB" sz="2000" dirty="0">
                <a:latin typeface="Moyko" panose="02000506080000020004" pitchFamily="2" charset="0"/>
              </a:rPr>
              <a:t> nog </a:t>
            </a:r>
            <a:r>
              <a:rPr lang="en-GB" sz="2000" dirty="0" err="1">
                <a:latin typeface="Moyko" panose="02000506080000020004" pitchFamily="2" charset="0"/>
              </a:rPr>
              <a:t>gebeuren</a:t>
            </a:r>
            <a:endParaRPr lang="en-GB" sz="20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Planning </a:t>
            </a:r>
            <a:r>
              <a:rPr lang="en-GB" sz="2000" dirty="0" err="1">
                <a:latin typeface="Moyko" panose="02000506080000020004" pitchFamily="2" charset="0"/>
              </a:rPr>
              <a:t>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uren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registratie</a:t>
            </a:r>
            <a:endParaRPr lang="en-GB" sz="20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0" y="1045770"/>
            <a:ext cx="3778400" cy="5561910"/>
          </a:xfrm>
          <a:prstGeom prst="rect">
            <a:avLst/>
          </a:prstGeom>
        </p:spPr>
      </p:pic>
      <p:sp>
        <p:nvSpPr>
          <p:cNvPr id="3" name="Horizontal Scroll 2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946043" y="412645"/>
            <a:ext cx="2354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Collectibles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153</Words>
  <Application>Microsoft Office PowerPoint</Application>
  <PresentationFormat>Widescreen</PresentationFormat>
  <Paragraphs>65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45</cp:revision>
  <dcterms:created xsi:type="dcterms:W3CDTF">2016-11-03T12:21:05Z</dcterms:created>
  <dcterms:modified xsi:type="dcterms:W3CDTF">2016-11-18T14:32:49Z</dcterms:modified>
</cp:coreProperties>
</file>